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316" r:id="rId3"/>
    <p:sldId id="317" r:id="rId4"/>
    <p:sldId id="318" r:id="rId5"/>
    <p:sldId id="256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6" r:id="rId14"/>
    <p:sldId id="283" r:id="rId15"/>
    <p:sldId id="288" r:id="rId16"/>
    <p:sldId id="294" r:id="rId17"/>
    <p:sldId id="296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8" r:id="rId27"/>
    <p:sldId id="311" r:id="rId28"/>
    <p:sldId id="31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28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2A885-C179-436C-9660-80544D325FCE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1DC12-B063-43DD-B204-693B792C0F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44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179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077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56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u="sng" dirty="0" smtClean="0"/>
              <a:t>革命</a:t>
            </a:r>
            <a:r>
              <a:rPr lang="zh-CN" altLang="en-US" sz="1200" u="sng" dirty="0" smtClean="0"/>
              <a:t>，受天命改革朝代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91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335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注拼音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20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注拼音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450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263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49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注拼音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776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注拼音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187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850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注拼音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79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757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627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660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枚：古代行军时防止士卒喧哗的用具，状如箸，衔在口中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50000"/>
              </a:lnSpc>
              <a:buFont typeface="+mj-ea"/>
              <a:buNone/>
            </a:pPr>
            <a:r>
              <a:rPr lang="zh-CN" altLang="en-US" sz="1200" dirty="0" smtClean="0">
                <a:solidFill>
                  <a:srgbClr val="C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繣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huà</a:t>
            </a:r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系结东西的带子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20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86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961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701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綢繆都是捆綁</a:t>
            </a:r>
            <a:endParaRPr lang="en-US" altLang="zh-CN" sz="1200" dirty="0" smtClean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98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8386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046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709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053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441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25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162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副标题"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87124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376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91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060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760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04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878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22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479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14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33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886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81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34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06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74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269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37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81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64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3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2802" y="17358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 For Number"/>
              </a:rPr>
              <a:t>4.1</a:t>
            </a:r>
            <a:r>
              <a:rPr lang="zh-CN" altLang="en-US" dirty="0">
                <a:latin typeface="Helvetica Neue For Number"/>
              </a:rPr>
              <a:t>第一节 单音词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916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18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60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800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14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79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185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93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26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2802" y="173587"/>
            <a:ext cx="4455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4.1.2</a:t>
            </a:r>
            <a:r>
              <a:rPr lang="zh-CN" altLang="en-US" dirty="0"/>
              <a:t>二、单音词与古代汉语中的双音短语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85125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2802" y="173587"/>
            <a:ext cx="1914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4.3</a:t>
            </a:r>
            <a:r>
              <a:rPr lang="zh-CN" altLang="en-US" dirty="0"/>
              <a:t>第三节 联绵词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30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115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70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19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85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39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89</Words>
  <Application>Microsoft Office PowerPoint</Application>
  <PresentationFormat>宽屏</PresentationFormat>
  <Paragraphs>33</Paragraphs>
  <Slides>27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Helvetica Neue For Number</vt:lpstr>
      <vt:lpstr>新細明體</vt:lpstr>
      <vt:lpstr>汉仪旗黑-40S</vt:lpstr>
      <vt:lpstr>宋体</vt:lpstr>
      <vt:lpstr>Arial</vt:lpstr>
      <vt:lpstr>Calibri</vt:lpstr>
      <vt:lpstr>Office 主题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nina2korea@163.com</cp:lastModifiedBy>
  <cp:revision>7</cp:revision>
  <dcterms:created xsi:type="dcterms:W3CDTF">2018-07-31T06:31:17Z</dcterms:created>
  <dcterms:modified xsi:type="dcterms:W3CDTF">2020-07-01T07:28:20Z</dcterms:modified>
</cp:coreProperties>
</file>